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Оскарження рішення ВККСУ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ВИДИ ОСКАРЖЕННЯ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uk-UA" dirty="0" smtClean="0"/>
          </a:p>
          <a:p>
            <a:pPr algn="just">
              <a:buFont typeface="Wingdings" pitchFamily="2" charset="2"/>
              <a:buChar char="q"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Судове                        ВАСУ.</a:t>
            </a:r>
          </a:p>
          <a:p>
            <a:pPr algn="just">
              <a:buNone/>
            </a:pPr>
            <a:endParaRPr lang="uk-UA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Позасудове                 ВРЮ.</a:t>
            </a:r>
          </a:p>
          <a:p>
            <a:endParaRPr lang="uk-UA" dirty="0"/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4644008" y="2132856"/>
            <a:ext cx="1728192" cy="72008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4644008" y="3429000"/>
            <a:ext cx="1728192" cy="72008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Строки оскарження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ч. 1 ст. 99 Закону України  “Про судоустрій і статус суддів” -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не пізніше одного місяця з дня вручення чи отримання поштою копії рішення.</a:t>
            </a:r>
          </a:p>
          <a:p>
            <a:pPr algn="just">
              <a:buFont typeface="Wingdings" pitchFamily="2" charset="2"/>
              <a:buChar char="ü"/>
            </a:pPr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ч. 3 ст. 99 КАСУ – 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якщо не встановлено інше,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місячний строк з дня, коли особа дізналася або повинна була дізнатися про порушення своїх прав, свобод чи інтересів.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Строки оскарження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Ч. 4 ст. 99 КАСУ: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Якщо законом передбачена можливість досудового порядку вирішення спору і позивач скористався цим порядком, то для звернення до адміністративного суду встановлюється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місячний строк, який обчислюється з дня, коли позивач дізнався про рішення суб'єкта владних повноважень за результатами розгляду його скарги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рішення, дії або бездіяльність суб'єкта владних повноважень.</a:t>
            </a:r>
          </a:p>
          <a:p>
            <a:pPr algn="ctr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644008" y="5805264"/>
            <a:ext cx="720080" cy="90872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Строки оскарження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1447800"/>
            <a:ext cx="5729840" cy="4800600"/>
          </a:xfrm>
        </p:spPr>
        <p:txBody>
          <a:bodyPr/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У випадку  незадоволення скарги на рішення ВРЮ, в судовому порядку в місячний строк можна буде оскаржити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лише рішення ВРЮ.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uk-UA" dirty="0"/>
          </a:p>
        </p:txBody>
      </p:sp>
      <p:pic>
        <p:nvPicPr>
          <p:cNvPr id="1026" name="Picture 2" descr="C:\Users\samofalmm\Desktop\знак оклик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2160240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ПРАКТИКА ВАСУ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 У переважній більшості справ перевіряється лише дотримання процедури розгляду скарги ВРЮ, а по суті прийнятого рішення обмежується лише посиланням на дискреційні повноваження цього органу.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Перегляд /оскарження рішення ВАСУ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Рішення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ВАСУ, як суду першої інстанції, в якій відповідачем є ВККСУ не підлягає оскарженню чи перегляду ВСУ, а тому є остаточним (ухвала ВСУ від 10.07.2014 р.  у справі № 21-345а14).</a:t>
            </a:r>
          </a:p>
          <a:p>
            <a:pPr algn="just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перегляд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п.4 ч.1 ст. 237 КАСУ,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подана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дня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судового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клопотання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перегляд.</a:t>
            </a:r>
          </a:p>
          <a:p>
            <a:pPr marL="82296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3 ст.238 КАСУ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59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Перегляд /оскарження рішення ВАСУ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  Рішення ВАСУ, як суду першої інстанції, в якій відповідачем є ВРЮ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перегляду Верховним Судом України.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</TotalTime>
  <Words>303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Оскарження рішення ВККСУ</vt:lpstr>
      <vt:lpstr>ВИДИ ОСКАРЖЕННЯ </vt:lpstr>
      <vt:lpstr>Строки оскарження</vt:lpstr>
      <vt:lpstr>Строки оскарження</vt:lpstr>
      <vt:lpstr>Строки оскарження</vt:lpstr>
      <vt:lpstr>ПРАКТИКА ВАСУ</vt:lpstr>
      <vt:lpstr>Перегляд /оскарження рішення ВАСУ</vt:lpstr>
      <vt:lpstr>Презентация PowerPoint</vt:lpstr>
      <vt:lpstr>Перегляд /оскарження рішення ВАСУ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судді до розгляду дисциплінарної справи</dc:title>
  <dc:creator>samofalmm</dc:creator>
  <cp:lastModifiedBy>User</cp:lastModifiedBy>
  <cp:revision>19</cp:revision>
  <dcterms:created xsi:type="dcterms:W3CDTF">2015-07-03T08:59:10Z</dcterms:created>
  <dcterms:modified xsi:type="dcterms:W3CDTF">2015-11-30T13:52:39Z</dcterms:modified>
</cp:coreProperties>
</file>